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509E45-33DB-4FC6-90DB-F282B6850593}" v="37" dt="2025-12-24T14:40:58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171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yalungu, Lungelo" userId="3a4a8ce9-75a9-42d8-8e00-171453a93d70" providerId="ADAL" clId="{10509E45-33DB-4FC6-90DB-F282B6850593}"/>
    <pc:docChg chg="undo custSel addSld modSld">
      <pc:chgData name="Nyalungu, Lungelo" userId="3a4a8ce9-75a9-42d8-8e00-171453a93d70" providerId="ADAL" clId="{10509E45-33DB-4FC6-90DB-F282B6850593}" dt="2025-12-24T16:55:47.465" v="473" actId="404"/>
      <pc:docMkLst>
        <pc:docMk/>
      </pc:docMkLst>
      <pc:sldChg chg="modSp mod">
        <pc:chgData name="Nyalungu, Lungelo" userId="3a4a8ce9-75a9-42d8-8e00-171453a93d70" providerId="ADAL" clId="{10509E45-33DB-4FC6-90DB-F282B6850593}" dt="2025-12-24T16:54:06.122" v="465" actId="404"/>
        <pc:sldMkLst>
          <pc:docMk/>
          <pc:sldMk cId="0" sldId="256"/>
        </pc:sldMkLst>
        <pc:spChg chg="mod">
          <ac:chgData name="Nyalungu, Lungelo" userId="3a4a8ce9-75a9-42d8-8e00-171453a93d70" providerId="ADAL" clId="{10509E45-33DB-4FC6-90DB-F282B6850593}" dt="2025-12-24T14:37:05.135" v="412" actId="403"/>
          <ac:spMkLst>
            <pc:docMk/>
            <pc:sldMk cId="0" sldId="256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6:54:06.122" v="465" actId="404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4:38:03.061" v="426" actId="255"/>
        <pc:sldMkLst>
          <pc:docMk/>
          <pc:sldMk cId="0" sldId="257"/>
        </pc:sldMkLst>
        <pc:spChg chg="mod">
          <ac:chgData name="Nyalungu, Lungelo" userId="3a4a8ce9-75a9-42d8-8e00-171453a93d70" providerId="ADAL" clId="{10509E45-33DB-4FC6-90DB-F282B6850593}" dt="2025-12-24T14:37:47.191" v="422" actId="403"/>
          <ac:spMkLst>
            <pc:docMk/>
            <pc:sldMk cId="0" sldId="257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4:38:03.061" v="426" actId="255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4:38:37.362" v="432" actId="255"/>
        <pc:sldMkLst>
          <pc:docMk/>
          <pc:sldMk cId="0" sldId="258"/>
        </pc:sldMkLst>
        <pc:spChg chg="mod">
          <ac:chgData name="Nyalungu, Lungelo" userId="3a4a8ce9-75a9-42d8-8e00-171453a93d70" providerId="ADAL" clId="{10509E45-33DB-4FC6-90DB-F282B6850593}" dt="2025-12-24T14:38:21.615" v="429" actId="403"/>
          <ac:spMkLst>
            <pc:docMk/>
            <pc:sldMk cId="0" sldId="258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4:38:37.362" v="432" actId="255"/>
          <ac:spMkLst>
            <pc:docMk/>
            <pc:sldMk cId="0" sldId="258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4:39:02.457" v="436" actId="255"/>
        <pc:sldMkLst>
          <pc:docMk/>
          <pc:sldMk cId="0" sldId="259"/>
        </pc:sldMkLst>
        <pc:spChg chg="mod">
          <ac:chgData name="Nyalungu, Lungelo" userId="3a4a8ce9-75a9-42d8-8e00-171453a93d70" providerId="ADAL" clId="{10509E45-33DB-4FC6-90DB-F282B6850593}" dt="2025-12-24T14:39:02.457" v="436" actId="255"/>
          <ac:spMkLst>
            <pc:docMk/>
            <pc:sldMk cId="0" sldId="259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4:38:53.743" v="434" actId="255"/>
          <ac:spMkLst>
            <pc:docMk/>
            <pc:sldMk cId="0" sldId="259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6:54:46.967" v="468" actId="14100"/>
        <pc:sldMkLst>
          <pc:docMk/>
          <pc:sldMk cId="0" sldId="260"/>
        </pc:sldMkLst>
        <pc:spChg chg="mod">
          <ac:chgData name="Nyalungu, Lungelo" userId="3a4a8ce9-75a9-42d8-8e00-171453a93d70" providerId="ADAL" clId="{10509E45-33DB-4FC6-90DB-F282B6850593}" dt="2025-12-24T14:39:26.619" v="441" actId="2711"/>
          <ac:spMkLst>
            <pc:docMk/>
            <pc:sldMk cId="0" sldId="260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6:54:46.967" v="468" actId="14100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6:55:10.114" v="470" actId="404"/>
        <pc:sldMkLst>
          <pc:docMk/>
          <pc:sldMk cId="0" sldId="261"/>
        </pc:sldMkLst>
        <pc:spChg chg="mod">
          <ac:chgData name="Nyalungu, Lungelo" userId="3a4a8ce9-75a9-42d8-8e00-171453a93d70" providerId="ADAL" clId="{10509E45-33DB-4FC6-90DB-F282B6850593}" dt="2025-12-24T14:39:53.427" v="445" actId="255"/>
          <ac:spMkLst>
            <pc:docMk/>
            <pc:sldMk cId="0" sldId="261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6:55:10.114" v="470" actId="404"/>
          <ac:spMkLst>
            <pc:docMk/>
            <pc:sldMk cId="0" sldId="261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4:40:12.714" v="451" actId="255"/>
        <pc:sldMkLst>
          <pc:docMk/>
          <pc:sldMk cId="0" sldId="262"/>
        </pc:sldMkLst>
        <pc:spChg chg="mod">
          <ac:chgData name="Nyalungu, Lungelo" userId="3a4a8ce9-75a9-42d8-8e00-171453a93d70" providerId="ADAL" clId="{10509E45-33DB-4FC6-90DB-F282B6850593}" dt="2025-12-24T14:40:07.289" v="449" actId="255"/>
          <ac:spMkLst>
            <pc:docMk/>
            <pc:sldMk cId="0" sldId="262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4:40:12.714" v="451" actId="255"/>
          <ac:spMkLst>
            <pc:docMk/>
            <pc:sldMk cId="0" sldId="262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6:55:28.689" v="471" actId="404"/>
        <pc:sldMkLst>
          <pc:docMk/>
          <pc:sldMk cId="0" sldId="263"/>
        </pc:sldMkLst>
        <pc:spChg chg="mod">
          <ac:chgData name="Nyalungu, Lungelo" userId="3a4a8ce9-75a9-42d8-8e00-171453a93d70" providerId="ADAL" clId="{10509E45-33DB-4FC6-90DB-F282B6850593}" dt="2025-12-24T14:40:22.293" v="453" actId="255"/>
          <ac:spMkLst>
            <pc:docMk/>
            <pc:sldMk cId="0" sldId="263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6:55:28.689" v="471" actId="404"/>
          <ac:spMkLst>
            <pc:docMk/>
            <pc:sldMk cId="0" sldId="263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10509E45-33DB-4FC6-90DB-F282B6850593}" dt="2025-12-24T16:55:47.465" v="473" actId="404"/>
        <pc:sldMkLst>
          <pc:docMk/>
          <pc:sldMk cId="0" sldId="264"/>
        </pc:sldMkLst>
        <pc:spChg chg="mod">
          <ac:chgData name="Nyalungu, Lungelo" userId="3a4a8ce9-75a9-42d8-8e00-171453a93d70" providerId="ADAL" clId="{10509E45-33DB-4FC6-90DB-F282B6850593}" dt="2025-12-24T14:40:39.224" v="457" actId="255"/>
          <ac:spMkLst>
            <pc:docMk/>
            <pc:sldMk cId="0" sldId="264"/>
            <ac:spMk id="2" creationId="{00000000-0000-0000-0000-000000000000}"/>
          </ac:spMkLst>
        </pc:spChg>
        <pc:spChg chg="mod">
          <ac:chgData name="Nyalungu, Lungelo" userId="3a4a8ce9-75a9-42d8-8e00-171453a93d70" providerId="ADAL" clId="{10509E45-33DB-4FC6-90DB-F282B6850593}" dt="2025-12-24T16:55:47.465" v="473" actId="404"/>
          <ac:spMkLst>
            <pc:docMk/>
            <pc:sldMk cId="0" sldId="264"/>
            <ac:spMk id="3" creationId="{00000000-0000-0000-0000-000000000000}"/>
          </ac:spMkLst>
        </pc:spChg>
      </pc:sldChg>
      <pc:sldChg chg="addSp modSp mod setBg addAnim">
        <pc:chgData name="Nyalungu, Lungelo" userId="3a4a8ce9-75a9-42d8-8e00-171453a93d70" providerId="ADAL" clId="{10509E45-33DB-4FC6-90DB-F282B6850593}" dt="2025-12-24T14:36:44.315" v="410" actId="403"/>
        <pc:sldMkLst>
          <pc:docMk/>
          <pc:sldMk cId="1070080114" sldId="266"/>
        </pc:sldMkLst>
        <pc:spChg chg="mod">
          <ac:chgData name="Nyalungu, Lungelo" userId="3a4a8ce9-75a9-42d8-8e00-171453a93d70" providerId="ADAL" clId="{10509E45-33DB-4FC6-90DB-F282B6850593}" dt="2025-12-24T14:36:27.063" v="404" actId="2711"/>
          <ac:spMkLst>
            <pc:docMk/>
            <pc:sldMk cId="1070080114" sldId="266"/>
            <ac:spMk id="2" creationId="{AD090F3E-6314-72F5-8B64-620134894342}"/>
          </ac:spMkLst>
        </pc:spChg>
        <pc:spChg chg="mod">
          <ac:chgData name="Nyalungu, Lungelo" userId="3a4a8ce9-75a9-42d8-8e00-171453a93d70" providerId="ADAL" clId="{10509E45-33DB-4FC6-90DB-F282B6850593}" dt="2025-12-24T14:36:44.315" v="410" actId="403"/>
          <ac:spMkLst>
            <pc:docMk/>
            <pc:sldMk cId="1070080114" sldId="266"/>
            <ac:spMk id="4" creationId="{C373F8C9-27CC-5F73-8A9B-9A0C2AAE6989}"/>
          </ac:spMkLst>
        </pc:spChg>
        <pc:spChg chg="add">
          <ac:chgData name="Nyalungu, Lungelo" userId="3a4a8ce9-75a9-42d8-8e00-171453a93d70" providerId="ADAL" clId="{10509E45-33DB-4FC6-90DB-F282B6850593}" dt="2025-12-24T14:29:53.594" v="334" actId="26606"/>
          <ac:spMkLst>
            <pc:docMk/>
            <pc:sldMk cId="1070080114" sldId="266"/>
            <ac:spMk id="15" creationId="{989BE678-777B-482A-A616-FEDC47B162E5}"/>
          </ac:spMkLst>
        </pc:spChg>
        <pc:spChg chg="add">
          <ac:chgData name="Nyalungu, Lungelo" userId="3a4a8ce9-75a9-42d8-8e00-171453a93d70" providerId="ADAL" clId="{10509E45-33DB-4FC6-90DB-F282B6850593}" dt="2025-12-24T14:29:53.594" v="334" actId="26606"/>
          <ac:spMkLst>
            <pc:docMk/>
            <pc:sldMk cId="1070080114" sldId="266"/>
            <ac:spMk id="21" creationId="{D28BE0C3-2102-4820-B88B-A448B1840D14}"/>
          </ac:spMkLst>
        </pc:spChg>
        <pc:spChg chg="add">
          <ac:chgData name="Nyalungu, Lungelo" userId="3a4a8ce9-75a9-42d8-8e00-171453a93d70" providerId="ADAL" clId="{10509E45-33DB-4FC6-90DB-F282B6850593}" dt="2025-12-24T14:29:53.594" v="334" actId="26606"/>
          <ac:spMkLst>
            <pc:docMk/>
            <pc:sldMk cId="1070080114" sldId="266"/>
            <ac:spMk id="23" creationId="{C885E190-58DD-42DD-A4A8-401E15C92A52}"/>
          </ac:spMkLst>
        </pc:spChg>
        <pc:picChg chg="add mod ord">
          <ac:chgData name="Nyalungu, Lungelo" userId="3a4a8ce9-75a9-42d8-8e00-171453a93d70" providerId="ADAL" clId="{10509E45-33DB-4FC6-90DB-F282B6850593}" dt="2025-12-24T14:34:39.087" v="393" actId="1076"/>
          <ac:picMkLst>
            <pc:docMk/>
            <pc:sldMk cId="1070080114" sldId="266"/>
            <ac:picMk id="6" creationId="{473F6DD3-6C2A-F278-6F86-8097A54E8408}"/>
          </ac:picMkLst>
        </pc:picChg>
        <pc:picChg chg="add">
          <ac:chgData name="Nyalungu, Lungelo" userId="3a4a8ce9-75a9-42d8-8e00-171453a93d70" providerId="ADAL" clId="{10509E45-33DB-4FC6-90DB-F282B6850593}" dt="2025-12-24T14:29:53.594" v="334" actId="26606"/>
          <ac:picMkLst>
            <pc:docMk/>
            <pc:sldMk cId="1070080114" sldId="266"/>
            <ac:picMk id="11" creationId="{DF19BAF3-7E20-4B9D-B544-BABAEEA1FA75}"/>
          </ac:picMkLst>
        </pc:picChg>
        <pc:picChg chg="add">
          <ac:chgData name="Nyalungu, Lungelo" userId="3a4a8ce9-75a9-42d8-8e00-171453a93d70" providerId="ADAL" clId="{10509E45-33DB-4FC6-90DB-F282B6850593}" dt="2025-12-24T14:29:53.594" v="334" actId="26606"/>
          <ac:picMkLst>
            <pc:docMk/>
            <pc:sldMk cId="1070080114" sldId="266"/>
            <ac:picMk id="13" creationId="{950648F4-ABCD-4DF0-8641-76CFB2354721}"/>
          </ac:picMkLst>
        </pc:picChg>
        <pc:picChg chg="add">
          <ac:chgData name="Nyalungu, Lungelo" userId="3a4a8ce9-75a9-42d8-8e00-171453a93d70" providerId="ADAL" clId="{10509E45-33DB-4FC6-90DB-F282B6850593}" dt="2025-12-24T14:29:53.594" v="334" actId="26606"/>
          <ac:picMkLst>
            <pc:docMk/>
            <pc:sldMk cId="1070080114" sldId="266"/>
            <ac:picMk id="17" creationId="{CF1EB4BD-9C7E-4AA3-9681-C7EB0DA6250B}"/>
          </ac:picMkLst>
        </pc:picChg>
        <pc:picChg chg="add">
          <ac:chgData name="Nyalungu, Lungelo" userId="3a4a8ce9-75a9-42d8-8e00-171453a93d70" providerId="ADAL" clId="{10509E45-33DB-4FC6-90DB-F282B6850593}" dt="2025-12-24T14:29:53.594" v="334" actId="26606"/>
          <ac:picMkLst>
            <pc:docMk/>
            <pc:sldMk cId="1070080114" sldId="266"/>
            <ac:picMk id="19" creationId="{94AAE3AA-3759-4D28-B0EF-575F25A5146C}"/>
          </ac:picMkLst>
        </pc:picChg>
      </pc:sldChg>
      <pc:sldChg chg="delSp modSp add mod setBg delDesignElem">
        <pc:chgData name="Nyalungu, Lungelo" userId="3a4a8ce9-75a9-42d8-8e00-171453a93d70" providerId="ADAL" clId="{10509E45-33DB-4FC6-90DB-F282B6850593}" dt="2025-12-24T14:40:58.841" v="461" actId="255"/>
        <pc:sldMkLst>
          <pc:docMk/>
          <pc:sldMk cId="794448266" sldId="267"/>
        </pc:sldMkLst>
        <pc:spChg chg="mod">
          <ac:chgData name="Nyalungu, Lungelo" userId="3a4a8ce9-75a9-42d8-8e00-171453a93d70" providerId="ADAL" clId="{10509E45-33DB-4FC6-90DB-F282B6850593}" dt="2025-12-24T14:40:58.841" v="461" actId="255"/>
          <ac:spMkLst>
            <pc:docMk/>
            <pc:sldMk cId="794448266" sldId="267"/>
            <ac:spMk id="2" creationId="{4F7DD271-77C1-8E91-8EFE-F6085B9586AB}"/>
          </ac:spMkLst>
        </pc:spChg>
        <pc:spChg chg="del">
          <ac:chgData name="Nyalungu, Lungelo" userId="3a4a8ce9-75a9-42d8-8e00-171453a93d70" providerId="ADAL" clId="{10509E45-33DB-4FC6-90DB-F282B6850593}" dt="2025-12-24T14:33:30.727" v="368" actId="478"/>
          <ac:spMkLst>
            <pc:docMk/>
            <pc:sldMk cId="794448266" sldId="267"/>
            <ac:spMk id="4" creationId="{47BDBCDF-0AE5-A46A-C0C2-13C306603D0E}"/>
          </ac:spMkLst>
        </pc:spChg>
        <pc:spChg chg="del">
          <ac:chgData name="Nyalungu, Lungelo" userId="3a4a8ce9-75a9-42d8-8e00-171453a93d70" providerId="ADAL" clId="{10509E45-33DB-4FC6-90DB-F282B6850593}" dt="2025-12-24T14:33:26.086" v="367"/>
          <ac:spMkLst>
            <pc:docMk/>
            <pc:sldMk cId="794448266" sldId="267"/>
            <ac:spMk id="15" creationId="{143967A7-94AA-5CCA-7D8D-D899C883F718}"/>
          </ac:spMkLst>
        </pc:spChg>
        <pc:spChg chg="del">
          <ac:chgData name="Nyalungu, Lungelo" userId="3a4a8ce9-75a9-42d8-8e00-171453a93d70" providerId="ADAL" clId="{10509E45-33DB-4FC6-90DB-F282B6850593}" dt="2025-12-24T14:33:26.086" v="367"/>
          <ac:spMkLst>
            <pc:docMk/>
            <pc:sldMk cId="794448266" sldId="267"/>
            <ac:spMk id="21" creationId="{B90C21C0-1FDC-6C1E-8512-9DB99EE21BBB}"/>
          </ac:spMkLst>
        </pc:spChg>
        <pc:spChg chg="del">
          <ac:chgData name="Nyalungu, Lungelo" userId="3a4a8ce9-75a9-42d8-8e00-171453a93d70" providerId="ADAL" clId="{10509E45-33DB-4FC6-90DB-F282B6850593}" dt="2025-12-24T14:33:26.086" v="367"/>
          <ac:spMkLst>
            <pc:docMk/>
            <pc:sldMk cId="794448266" sldId="267"/>
            <ac:spMk id="23" creationId="{3FFBA9C0-2386-0B19-5709-24999A01609D}"/>
          </ac:spMkLst>
        </pc:spChg>
        <pc:picChg chg="del">
          <ac:chgData name="Nyalungu, Lungelo" userId="3a4a8ce9-75a9-42d8-8e00-171453a93d70" providerId="ADAL" clId="{10509E45-33DB-4FC6-90DB-F282B6850593}" dt="2025-12-24T14:33:26.086" v="367"/>
          <ac:picMkLst>
            <pc:docMk/>
            <pc:sldMk cId="794448266" sldId="267"/>
            <ac:picMk id="11" creationId="{0D00FCD9-194A-975C-3D7A-0ECA6F3D5CBB}"/>
          </ac:picMkLst>
        </pc:picChg>
        <pc:picChg chg="del">
          <ac:chgData name="Nyalungu, Lungelo" userId="3a4a8ce9-75a9-42d8-8e00-171453a93d70" providerId="ADAL" clId="{10509E45-33DB-4FC6-90DB-F282B6850593}" dt="2025-12-24T14:33:26.086" v="367"/>
          <ac:picMkLst>
            <pc:docMk/>
            <pc:sldMk cId="794448266" sldId="267"/>
            <ac:picMk id="13" creationId="{56796FCC-72A3-5596-8FE9-05E7C19908EF}"/>
          </ac:picMkLst>
        </pc:picChg>
        <pc:picChg chg="del">
          <ac:chgData name="Nyalungu, Lungelo" userId="3a4a8ce9-75a9-42d8-8e00-171453a93d70" providerId="ADAL" clId="{10509E45-33DB-4FC6-90DB-F282B6850593}" dt="2025-12-24T14:33:26.086" v="367"/>
          <ac:picMkLst>
            <pc:docMk/>
            <pc:sldMk cId="794448266" sldId="267"/>
            <ac:picMk id="17" creationId="{290F8183-AFA4-A4E8-04CB-08B9E2699E3E}"/>
          </ac:picMkLst>
        </pc:picChg>
        <pc:picChg chg="del">
          <ac:chgData name="Nyalungu, Lungelo" userId="3a4a8ce9-75a9-42d8-8e00-171453a93d70" providerId="ADAL" clId="{10509E45-33DB-4FC6-90DB-F282B6850593}" dt="2025-12-24T14:33:26.086" v="367"/>
          <ac:picMkLst>
            <pc:docMk/>
            <pc:sldMk cId="794448266" sldId="267"/>
            <ac:picMk id="19" creationId="{A19DA694-6356-F3BA-573F-CD75F8A1BD96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22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4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26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7051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79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06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49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437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81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29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7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7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3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2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1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6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571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pic>
        <p:nvPicPr>
          <p:cNvPr id="6" name="Picture 5" descr="Data displayed on screen">
            <a:extLst>
              <a:ext uri="{FF2B5EF4-FFF2-40B4-BE49-F238E27FC236}">
                <a16:creationId xmlns:a16="http://schemas.microsoft.com/office/drawing/2014/main" id="{473F6DD3-6C2A-F278-6F86-8097A54E840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9091" r="19091"/>
          <a:stretch>
            <a:fillRect/>
          </a:stretch>
        </p:blipFill>
        <p:spPr>
          <a:xfrm>
            <a:off x="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090F3E-6314-72F5-8B64-62013489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187" y="2296279"/>
            <a:ext cx="6619243" cy="23654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4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Credit Card Fraud Detection</a:t>
            </a:r>
            <a:b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Protecting Digital Payments with Risk Analysis</a:t>
            </a:r>
            <a:endParaRPr lang="en-US" sz="4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73F8C9-27CC-5F73-8A9B-9A0C2AAE6989}"/>
              </a:ext>
            </a:extLst>
          </p:cNvPr>
          <p:cNvSpPr txBox="1">
            <a:spLocks/>
          </p:cNvSpPr>
          <p:nvPr/>
        </p:nvSpPr>
        <p:spPr>
          <a:xfrm>
            <a:off x="1261187" y="6243717"/>
            <a:ext cx="5305868" cy="4665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7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1400" b="1" cap="all" dirty="0">
                <a:solidFill>
                  <a:srgbClr val="FFB4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Executive Brief | Fintech Fraud &amp; Risk Strategy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7008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Strategy</a:t>
            </a:r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Recommendation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Pilot model into some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credit card transaction flows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 fraud capture and false decline rates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feedback from fraud operations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model is optimal and optimise where needed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Scale: Expand to additional payment channels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more channels, the higher the potential of catching fraud cases early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98B48-AD24-772B-2F0F-57A2695D8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ata displayed on screen">
            <a:extLst>
              <a:ext uri="{FF2B5EF4-FFF2-40B4-BE49-F238E27FC236}">
                <a16:creationId xmlns:a16="http://schemas.microsoft.com/office/drawing/2014/main" id="{3B9E3D94-2543-8AE1-3DBA-3B19CC1A608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9091" r="19091"/>
          <a:stretch>
            <a:fillRect/>
          </a:stretch>
        </p:blipFill>
        <p:spPr>
          <a:xfrm>
            <a:off x="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7DD271-77C1-8E91-8EFE-F6085B958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193" y="3041234"/>
            <a:ext cx="3331594" cy="775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4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29273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Executive Overview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credit card fraud impact &amp; risks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Fintech-focused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AI/ML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roactively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detect and prevent credit card fraud while protecting customer experience.</a:t>
            </a:r>
            <a:endParaRPr lang="en-Z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 evaluated using various AI models, to solve for the continuous fraud risks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tested and optimal one identified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strategy and continuous improvement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card fraud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cases are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but financially material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continues to be of detriment to our reputation and client base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patterns are evolving and traditional fraud-detection methods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</a:t>
            </a:r>
            <a:r>
              <a:rPr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struggl</a:t>
            </a:r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ing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keep up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 detection increases losses and customer dissatisfaction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eed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scalable, predictive fraud controls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Strategic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fraud losses and chargebacks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Reap positive impact from reduction in fraud cases</a:t>
            </a:r>
          </a:p>
          <a:p>
            <a:r>
              <a:rPr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Minimise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false declines for legitimate customers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reduce unnecessary angst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detection speed and accuracy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risk management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&amp;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 credit card transaction data with fraud labels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been utilised and analysed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Transactional and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behavioural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features engineered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fit AI/ML models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Severe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 addressed during modelling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End-to-end ML lifecycle applied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approach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126700"/>
          </a:xfrm>
        </p:spPr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431002"/>
          </a:xfrm>
        </p:spPr>
        <p:txBody>
          <a:bodyPr>
            <a:no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models evaluated for robustness and performance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Surpervised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models used: Logical Regression; Decision Tree; Random Forest; </a:t>
            </a:r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can easily be trained to handle binary data like fraud cases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selected as final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(best performing)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the following reasons: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predictive performance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Good performance on imbalanced fraud data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Built-in regularisation limits overfitting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 (Business 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separation between fraudulent and legitimate transactions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ZA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best performer compared to other mode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Stable performance between training and test data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confident automated decisioning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real-time fraud scoring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fairly commonly in dealing with data similar to fraud cases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Impact &amp; ROI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Early fraud detection reduces downstream losses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manual review effort for fraud teams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although a need to train staff members for the ML model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reputational damage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customer churn from false declines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ROI relative to model development and maintenance costs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Risk, Bias &amp;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Extreme class imbalance explicitly managed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explainability tools used for transparency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Bias risks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not be fully assessed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transaction segments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due to: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bias sensitive data like age, gender, demographic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Above data will be tested in the near future to ensure bias risk is dealt with</a:t>
            </a: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recommended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141</TotalTime>
  <Words>473</Words>
  <Application>Microsoft Office PowerPoint</Application>
  <PresentationFormat>On-screen Show (4:3)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Century Gothic</vt:lpstr>
      <vt:lpstr>Times New Roman</vt:lpstr>
      <vt:lpstr>Wingdings 3</vt:lpstr>
      <vt:lpstr>Ion</vt:lpstr>
      <vt:lpstr>AI-Driven Credit Card Fraud Detection  Protecting Digital Payments with Risk Analysis</vt:lpstr>
      <vt:lpstr>Executive Overview</vt:lpstr>
      <vt:lpstr>Business Problem</vt:lpstr>
      <vt:lpstr>Strategic Objectives</vt:lpstr>
      <vt:lpstr>Data &amp; Approach</vt:lpstr>
      <vt:lpstr>Model Strategy</vt:lpstr>
      <vt:lpstr>Model Performance (Business View)</vt:lpstr>
      <vt:lpstr>Financial Impact &amp; ROI</vt:lpstr>
      <vt:lpstr>Risk, Bias &amp; Governance</vt:lpstr>
      <vt:lpstr>Deployment Strategy &amp; Recommendation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Lungelo Nyalungu</dc:creator>
  <cp:keywords/>
  <dc:description>generated using python-pptx</dc:description>
  <cp:lastModifiedBy>Nyalungu, Lungelo</cp:lastModifiedBy>
  <cp:revision>2</cp:revision>
  <dcterms:created xsi:type="dcterms:W3CDTF">2013-01-27T09:14:16Z</dcterms:created>
  <dcterms:modified xsi:type="dcterms:W3CDTF">2025-12-24T16:56:04Z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16eec4e-c7b8-491d-b7d8-90a69632743d_Enabled">
    <vt:lpwstr>true</vt:lpwstr>
  </property>
  <property fmtid="{D5CDD505-2E9C-101B-9397-08002B2CF9AE}" pid="3" name="MSIP_Label_216eec4e-c7b8-491d-b7d8-90a69632743d_SetDate">
    <vt:lpwstr>2025-12-24T12:40:50Z</vt:lpwstr>
  </property>
  <property fmtid="{D5CDD505-2E9C-101B-9397-08002B2CF9AE}" pid="4" name="MSIP_Label_216eec4e-c7b8-491d-b7d8-90a69632743d_Method">
    <vt:lpwstr>Standard</vt:lpwstr>
  </property>
  <property fmtid="{D5CDD505-2E9C-101B-9397-08002B2CF9AE}" pid="5" name="MSIP_Label_216eec4e-c7b8-491d-b7d8-90a69632743d_Name">
    <vt:lpwstr>216eec4e-c7b8-491d-b7d8-90a69632743d</vt:lpwstr>
  </property>
  <property fmtid="{D5CDD505-2E9C-101B-9397-08002B2CF9AE}" pid="6" name="MSIP_Label_216eec4e-c7b8-491d-b7d8-90a69632743d_SiteId">
    <vt:lpwstr>4032514a-830a-4f20-9539-81bbc35b3cd9</vt:lpwstr>
  </property>
  <property fmtid="{D5CDD505-2E9C-101B-9397-08002B2CF9AE}" pid="7" name="MSIP_Label_216eec4e-c7b8-491d-b7d8-90a69632743d_ActionId">
    <vt:lpwstr>2c9057ed-785c-4752-931e-058c950f8095</vt:lpwstr>
  </property>
  <property fmtid="{D5CDD505-2E9C-101B-9397-08002B2CF9AE}" pid="8" name="MSIP_Label_216eec4e-c7b8-491d-b7d8-90a69632743d_ContentBits">
    <vt:lpwstr>0</vt:lpwstr>
  </property>
  <property fmtid="{D5CDD505-2E9C-101B-9397-08002B2CF9AE}" pid="9" name="MSIP_Label_216eec4e-c7b8-491d-b7d8-90a69632743d_Tag">
    <vt:lpwstr>10, 3, 0, 1</vt:lpwstr>
  </property>
</Properties>
</file>

<file path=docProps/thumbnail.jpeg>
</file>